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0" r:id="rId1"/>
    <p:sldMasterId id="2147483713" r:id="rId2"/>
    <p:sldMasterId id="2147483766" r:id="rId3"/>
  </p:sldMasterIdLst>
  <p:notesMasterIdLst>
    <p:notesMasterId r:id="rId5"/>
  </p:notesMasterIdLst>
  <p:sldIdLst>
    <p:sldId id="260" r:id="rId4"/>
  </p:sldIdLst>
  <p:sldSz cx="49377600" cy="32918400"/>
  <p:notesSz cx="32099250" cy="48321913"/>
  <p:embeddedFontLst>
    <p:embeddedFont>
      <p:font typeface="Calibri" pitchFamily="34" charset="0"/>
      <p:regular r:id="rId6"/>
      <p:bold r:id="rId7"/>
      <p:italic r:id="rId8"/>
      <p:boldItalic r:id="rId9"/>
    </p:embeddedFont>
  </p:embeddedFontLst>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1"/>
    <a:srgbClr val="616365"/>
    <a:srgbClr val="808284"/>
    <a:srgbClr val="403F42"/>
    <a:srgbClr val="009AA6"/>
    <a:srgbClr val="007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61" autoAdjust="0"/>
    <p:restoredTop sz="99058" autoAdjust="0"/>
  </p:normalViewPr>
  <p:slideViewPr>
    <p:cSldViewPr showGuides="1">
      <p:cViewPr>
        <p:scale>
          <a:sx n="17" d="100"/>
          <a:sy n="17" d="100"/>
        </p:scale>
        <p:origin x="-1440" y="156"/>
      </p:cViewPr>
      <p:guideLst>
        <p:guide orient="horz" pos="3686"/>
        <p:guide orient="horz" pos="19354"/>
        <p:guide pos="31099"/>
        <p:guide/>
        <p:guide pos="30067"/>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0"/>
            <a:ext cx="13909675" cy="2416095"/>
          </a:xfrm>
          <a:prstGeom prst="rect">
            <a:avLst/>
          </a:prstGeom>
        </p:spPr>
        <p:txBody>
          <a:bodyPr vert="horz" lIns="476789" tIns="238397" rIns="476789" bIns="238397" rtlCol="0"/>
          <a:lstStyle>
            <a:lvl1pPr algn="l">
              <a:defRPr sz="6200"/>
            </a:lvl1pPr>
          </a:lstStyle>
          <a:p>
            <a:endParaRPr lang="en-US"/>
          </a:p>
        </p:txBody>
      </p:sp>
      <p:sp>
        <p:nvSpPr>
          <p:cNvPr id="3" name="Date Placeholder 2"/>
          <p:cNvSpPr>
            <a:spLocks noGrp="1"/>
          </p:cNvSpPr>
          <p:nvPr>
            <p:ph type="dt" idx="1"/>
          </p:nvPr>
        </p:nvSpPr>
        <p:spPr>
          <a:xfrm>
            <a:off x="18182159" y="0"/>
            <a:ext cx="13909675" cy="2416095"/>
          </a:xfrm>
          <a:prstGeom prst="rect">
            <a:avLst/>
          </a:prstGeom>
        </p:spPr>
        <p:txBody>
          <a:bodyPr vert="horz" lIns="476789" tIns="238397" rIns="476789" bIns="238397" rtlCol="0"/>
          <a:lstStyle>
            <a:lvl1pPr algn="r">
              <a:defRPr sz="6200"/>
            </a:lvl1pPr>
          </a:lstStyle>
          <a:p>
            <a:fld id="{BD7C0BDF-73DC-46D3-8F56-308E005785F7}" type="datetimeFigureOut">
              <a:rPr lang="en-US" smtClean="0"/>
              <a:t>5/1/2013</a:t>
            </a:fld>
            <a:endParaRPr lang="en-US"/>
          </a:p>
        </p:txBody>
      </p:sp>
      <p:sp>
        <p:nvSpPr>
          <p:cNvPr id="4" name="Slide Image Placeholder 3"/>
          <p:cNvSpPr>
            <a:spLocks noGrp="1" noRot="1" noChangeAspect="1"/>
          </p:cNvSpPr>
          <p:nvPr>
            <p:ph type="sldImg" idx="2"/>
          </p:nvPr>
        </p:nvSpPr>
        <p:spPr>
          <a:xfrm>
            <a:off x="2460625" y="3622675"/>
            <a:ext cx="27178000" cy="18119725"/>
          </a:xfrm>
          <a:prstGeom prst="rect">
            <a:avLst/>
          </a:prstGeom>
          <a:noFill/>
          <a:ln w="12700">
            <a:solidFill>
              <a:prstClr val="black"/>
            </a:solidFill>
          </a:ln>
        </p:spPr>
        <p:txBody>
          <a:bodyPr vert="horz" lIns="476789" tIns="238397" rIns="476789" bIns="238397" rtlCol="0" anchor="ctr"/>
          <a:lstStyle/>
          <a:p>
            <a:endParaRPr lang="en-US"/>
          </a:p>
        </p:txBody>
      </p:sp>
      <p:sp>
        <p:nvSpPr>
          <p:cNvPr id="5" name="Notes Placeholder 4"/>
          <p:cNvSpPr>
            <a:spLocks noGrp="1"/>
          </p:cNvSpPr>
          <p:nvPr>
            <p:ph type="body" sz="quarter" idx="3"/>
          </p:nvPr>
        </p:nvSpPr>
        <p:spPr>
          <a:xfrm>
            <a:off x="3209930" y="22952912"/>
            <a:ext cx="25679400" cy="21744864"/>
          </a:xfrm>
          <a:prstGeom prst="rect">
            <a:avLst/>
          </a:prstGeom>
        </p:spPr>
        <p:txBody>
          <a:bodyPr vert="horz" lIns="476789" tIns="238397" rIns="476789" bIns="2383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2" y="45897435"/>
            <a:ext cx="13909675" cy="2416095"/>
          </a:xfrm>
          <a:prstGeom prst="rect">
            <a:avLst/>
          </a:prstGeom>
        </p:spPr>
        <p:txBody>
          <a:bodyPr vert="horz" lIns="476789" tIns="238397" rIns="476789" bIns="238397" rtlCol="0" anchor="b"/>
          <a:lstStyle>
            <a:lvl1pPr algn="l">
              <a:defRPr sz="6200"/>
            </a:lvl1pPr>
          </a:lstStyle>
          <a:p>
            <a:endParaRPr lang="en-US"/>
          </a:p>
        </p:txBody>
      </p:sp>
      <p:sp>
        <p:nvSpPr>
          <p:cNvPr id="7" name="Slide Number Placeholder 6"/>
          <p:cNvSpPr>
            <a:spLocks noGrp="1"/>
          </p:cNvSpPr>
          <p:nvPr>
            <p:ph type="sldNum" sz="quarter" idx="5"/>
          </p:nvPr>
        </p:nvSpPr>
        <p:spPr>
          <a:xfrm>
            <a:off x="18182159" y="45897435"/>
            <a:ext cx="13909675" cy="2416095"/>
          </a:xfrm>
          <a:prstGeom prst="rect">
            <a:avLst/>
          </a:prstGeom>
        </p:spPr>
        <p:txBody>
          <a:bodyPr vert="horz" lIns="476789" tIns="238397" rIns="476789" bIns="238397" rtlCol="0" anchor="b"/>
          <a:lstStyle>
            <a:lvl1pPr algn="r">
              <a:defRPr sz="6200"/>
            </a:lvl1pPr>
          </a:lstStyle>
          <a:p>
            <a:fld id="{D4326353-38C6-4811-8167-B1E339B49D13}" type="slidenum">
              <a:rPr lang="en-US" smtClean="0"/>
              <a:t>‹#›</a:t>
            </a:fld>
            <a:endParaRPr lang="en-US"/>
          </a:p>
        </p:txBody>
      </p:sp>
    </p:spTree>
    <p:extLst>
      <p:ext uri="{BB962C8B-B14F-4D97-AF65-F5344CB8AC3E}">
        <p14:creationId xmlns:p14="http://schemas.microsoft.com/office/powerpoint/2010/main" val="1767086193"/>
      </p:ext>
    </p:extLst>
  </p:cSld>
  <p:clrMap bg1="lt1" tx1="dk1" bg2="lt2" tx2="dk2" accent1="accent1" accent2="accent2" accent3="accent3" accent4="accent4" accent5="accent5" accent6="accent6" hlink="hlink" folHlink="folHlink"/>
  <p:notesStyle>
    <a:lvl1pPr marL="0" algn="l" defTabSz="4702576" rtl="0" eaLnBrk="1" latinLnBrk="0" hangingPunct="1">
      <a:defRPr sz="6200" kern="1200">
        <a:solidFill>
          <a:schemeClr val="tx1"/>
        </a:solidFill>
        <a:latin typeface="+mn-lt"/>
        <a:ea typeface="+mn-ea"/>
        <a:cs typeface="+mn-cs"/>
      </a:defRPr>
    </a:lvl1pPr>
    <a:lvl2pPr marL="2351288" algn="l" defTabSz="4702576" rtl="0" eaLnBrk="1" latinLnBrk="0" hangingPunct="1">
      <a:defRPr sz="6200" kern="1200">
        <a:solidFill>
          <a:schemeClr val="tx1"/>
        </a:solidFill>
        <a:latin typeface="+mn-lt"/>
        <a:ea typeface="+mn-ea"/>
        <a:cs typeface="+mn-cs"/>
      </a:defRPr>
    </a:lvl2pPr>
    <a:lvl3pPr marL="4702576" algn="l" defTabSz="4702576" rtl="0" eaLnBrk="1" latinLnBrk="0" hangingPunct="1">
      <a:defRPr sz="6200" kern="1200">
        <a:solidFill>
          <a:schemeClr val="tx1"/>
        </a:solidFill>
        <a:latin typeface="+mn-lt"/>
        <a:ea typeface="+mn-ea"/>
        <a:cs typeface="+mn-cs"/>
      </a:defRPr>
    </a:lvl3pPr>
    <a:lvl4pPr marL="7053864" algn="l" defTabSz="4702576" rtl="0" eaLnBrk="1" latinLnBrk="0" hangingPunct="1">
      <a:defRPr sz="6200" kern="1200">
        <a:solidFill>
          <a:schemeClr val="tx1"/>
        </a:solidFill>
        <a:latin typeface="+mn-lt"/>
        <a:ea typeface="+mn-ea"/>
        <a:cs typeface="+mn-cs"/>
      </a:defRPr>
    </a:lvl4pPr>
    <a:lvl5pPr marL="9405153" algn="l" defTabSz="4702576" rtl="0" eaLnBrk="1" latinLnBrk="0" hangingPunct="1">
      <a:defRPr sz="6200" kern="1200">
        <a:solidFill>
          <a:schemeClr val="tx1"/>
        </a:solidFill>
        <a:latin typeface="+mn-lt"/>
        <a:ea typeface="+mn-ea"/>
        <a:cs typeface="+mn-cs"/>
      </a:defRPr>
    </a:lvl5pPr>
    <a:lvl6pPr marL="11756441" algn="l" defTabSz="4702576" rtl="0" eaLnBrk="1" latinLnBrk="0" hangingPunct="1">
      <a:defRPr sz="6200" kern="1200">
        <a:solidFill>
          <a:schemeClr val="tx1"/>
        </a:solidFill>
        <a:latin typeface="+mn-lt"/>
        <a:ea typeface="+mn-ea"/>
        <a:cs typeface="+mn-cs"/>
      </a:defRPr>
    </a:lvl6pPr>
    <a:lvl7pPr marL="14107729" algn="l" defTabSz="4702576" rtl="0" eaLnBrk="1" latinLnBrk="0" hangingPunct="1">
      <a:defRPr sz="6200" kern="1200">
        <a:solidFill>
          <a:schemeClr val="tx1"/>
        </a:solidFill>
        <a:latin typeface="+mn-lt"/>
        <a:ea typeface="+mn-ea"/>
        <a:cs typeface="+mn-cs"/>
      </a:defRPr>
    </a:lvl7pPr>
    <a:lvl8pPr marL="16459017" algn="l" defTabSz="4702576" rtl="0" eaLnBrk="1" latinLnBrk="0" hangingPunct="1">
      <a:defRPr sz="6200" kern="1200">
        <a:solidFill>
          <a:schemeClr val="tx1"/>
        </a:solidFill>
        <a:latin typeface="+mn-lt"/>
        <a:ea typeface="+mn-ea"/>
        <a:cs typeface="+mn-cs"/>
      </a:defRPr>
    </a:lvl8pPr>
    <a:lvl9pPr marL="18810305" algn="l" defTabSz="4702576" rtl="0" eaLnBrk="1" latinLnBrk="0" hangingPunct="1">
      <a:defRPr sz="6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54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75" y="-31565"/>
            <a:ext cx="49575110" cy="3305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ctrTitle"/>
          </p:nvPr>
        </p:nvSpPr>
        <p:spPr>
          <a:xfrm>
            <a:off x="13183819" y="13060682"/>
            <a:ext cx="34564320" cy="4495800"/>
          </a:xfrm>
          <a:prstGeom prst="rect">
            <a:avLst/>
          </a:prstGeom>
        </p:spPr>
        <p:txBody>
          <a:bodyPr lIns="470258" tIns="235129" rIns="470258" bIns="235129" anchor="t" anchorCtr="0">
            <a:normAutofit/>
          </a:bodyPr>
          <a:lstStyle>
            <a:lvl1pPr algn="r">
              <a:defRPr sz="154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21923654" y="19751040"/>
            <a:ext cx="25923240" cy="2560320"/>
          </a:xfrm>
          <a:prstGeom prst="rect">
            <a:avLst/>
          </a:prstGeom>
        </p:spPr>
        <p:txBody>
          <a:bodyPr lIns="470258" tIns="235129" rIns="470258" bIns="235129">
            <a:normAutofit/>
          </a:bodyPr>
          <a:lstStyle>
            <a:lvl1pPr marL="0" indent="0" algn="r">
              <a:buNone/>
              <a:defRPr sz="9300">
                <a:solidFill>
                  <a:schemeClr val="bg1"/>
                </a:solidFill>
                <a:latin typeface="Arial" pitchFamily="34" charset="0"/>
                <a:cs typeface="Arial" pitchFamily="34" charset="0"/>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dirty="0" smtClean="0"/>
              <a:t>Click to edit Master subtitle style</a:t>
            </a:r>
          </a:p>
          <a:p>
            <a:endParaRPr lang="en-US" dirty="0"/>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209728" y="3310639"/>
            <a:ext cx="7159752" cy="18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36596000" y="29276419"/>
            <a:ext cx="11134444" cy="1305847"/>
          </a:xfrm>
          <a:prstGeom prst="rect">
            <a:avLst/>
          </a:prstGeom>
          <a:noFill/>
        </p:spPr>
        <p:txBody>
          <a:bodyPr wrap="square" lIns="470258" tIns="235129" rIns="470258" bIns="235129" rtlCol="0">
            <a:spAutoFit/>
          </a:bodyPr>
          <a:lstStyle/>
          <a:p>
            <a:pPr algn="r"/>
            <a:r>
              <a:rPr lang="en-US" sz="5400" b="1" dirty="0" smtClean="0">
                <a:solidFill>
                  <a:srgbClr val="FFFFFF"/>
                </a:solidFill>
                <a:cs typeface="Arial" pitchFamily="34" charset="0"/>
              </a:rPr>
              <a:t>a Novartis company</a:t>
            </a:r>
            <a:endParaRPr lang="en-US" sz="5400" b="1" dirty="0">
              <a:solidFill>
                <a:srgbClr val="FFFFFF"/>
              </a:solidFill>
              <a:cs typeface="Arial" pitchFamily="34" charset="0"/>
            </a:endParaRPr>
          </a:p>
        </p:txBody>
      </p:sp>
    </p:spTree>
    <p:extLst>
      <p:ext uri="{BB962C8B-B14F-4D97-AF65-F5344CB8AC3E}">
        <p14:creationId xmlns:p14="http://schemas.microsoft.com/office/powerpoint/2010/main" val="3940902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102"/>
            <a:ext cx="49377600" cy="3291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ctrTitle"/>
          </p:nvPr>
        </p:nvSpPr>
        <p:spPr>
          <a:xfrm>
            <a:off x="13183819" y="13060682"/>
            <a:ext cx="34564320" cy="4495800"/>
          </a:xfrm>
          <a:prstGeom prst="rect">
            <a:avLst/>
          </a:prstGeom>
        </p:spPr>
        <p:txBody>
          <a:bodyPr lIns="470258" tIns="235129" rIns="470258" bIns="235129" anchor="t" anchorCtr="0">
            <a:normAutofit/>
          </a:bodyPr>
          <a:lstStyle>
            <a:lvl1pPr algn="r">
              <a:defRPr sz="15400" b="0">
                <a:solidFill>
                  <a:srgbClr val="0066B1"/>
                </a:solidFill>
                <a:latin typeface="Arial" pitchFamily="34" charset="0"/>
                <a:cs typeface="Arial"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21923654" y="19751040"/>
            <a:ext cx="25923240" cy="2560320"/>
          </a:xfrm>
          <a:prstGeom prst="rect">
            <a:avLst/>
          </a:prstGeom>
        </p:spPr>
        <p:txBody>
          <a:bodyPr lIns="470258" tIns="235129" rIns="470258" bIns="235129">
            <a:normAutofit/>
          </a:bodyPr>
          <a:lstStyle>
            <a:lvl1pPr marL="0" indent="0" algn="r">
              <a:buNone/>
              <a:defRPr sz="9300">
                <a:solidFill>
                  <a:srgbClr val="616365"/>
                </a:solidFill>
                <a:latin typeface="Arial" pitchFamily="34" charset="0"/>
                <a:cs typeface="Arial" pitchFamily="34" charset="0"/>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dirty="0" smtClean="0"/>
              <a:t>Click to edit Master subtitle style</a:t>
            </a:r>
          </a:p>
          <a:p>
            <a:endParaRPr lang="en-US" dirty="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361253" y="3567429"/>
            <a:ext cx="6863486" cy="143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36596000" y="29276419"/>
            <a:ext cx="11134444" cy="1305847"/>
          </a:xfrm>
          <a:prstGeom prst="rect">
            <a:avLst/>
          </a:prstGeom>
          <a:noFill/>
        </p:spPr>
        <p:txBody>
          <a:bodyPr wrap="square" lIns="470258" tIns="235129" rIns="470258" bIns="235129" rtlCol="0">
            <a:spAutoFit/>
          </a:bodyPr>
          <a:lstStyle/>
          <a:p>
            <a:pPr algn="r"/>
            <a:r>
              <a:rPr lang="en-US" sz="5400" b="1" dirty="0" smtClean="0">
                <a:solidFill>
                  <a:srgbClr val="616365"/>
                </a:solidFill>
                <a:cs typeface="Arial" pitchFamily="34" charset="0"/>
              </a:rPr>
              <a:t>a Novartis company</a:t>
            </a:r>
            <a:endParaRPr lang="en-US" sz="5400" b="1" dirty="0">
              <a:solidFill>
                <a:srgbClr val="616365"/>
              </a:solidFill>
              <a:cs typeface="Arial" pitchFamily="34" charset="0"/>
            </a:endParaRPr>
          </a:p>
        </p:txBody>
      </p:sp>
    </p:spTree>
    <p:extLst>
      <p:ext uri="{BB962C8B-B14F-4D97-AF65-F5344CB8AC3E}">
        <p14:creationId xmlns:p14="http://schemas.microsoft.com/office/powerpoint/2010/main" val="3128367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75" y="-31565"/>
            <a:ext cx="49575110" cy="3305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ctrTitle"/>
          </p:nvPr>
        </p:nvSpPr>
        <p:spPr>
          <a:xfrm>
            <a:off x="13183819" y="15098575"/>
            <a:ext cx="34564320" cy="4495800"/>
          </a:xfrm>
          <a:prstGeom prst="rect">
            <a:avLst/>
          </a:prstGeom>
        </p:spPr>
        <p:txBody>
          <a:bodyPr lIns="470258" tIns="235129" rIns="470258" bIns="235129" anchor="t" anchorCtr="0">
            <a:normAutofit/>
          </a:bodyPr>
          <a:lstStyle>
            <a:lvl1pPr algn="r">
              <a:defRPr sz="15400" b="0">
                <a:solidFill>
                  <a:schemeClr val="bg1"/>
                </a:solidFill>
                <a:latin typeface="Arial" pitchFamily="34" charset="0"/>
                <a:cs typeface="Arial" pitchFamily="34" charset="0"/>
              </a:defRPr>
            </a:lvl1pPr>
          </a:lstStyle>
          <a:p>
            <a:r>
              <a:rPr lang="en-US" dirty="0" smtClean="0"/>
              <a:t>Click to edit Master title style</a:t>
            </a:r>
            <a:endParaRPr lang="en-US" dirty="0"/>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209728" y="3310639"/>
            <a:ext cx="7159752" cy="18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248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Brea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102"/>
            <a:ext cx="49377600" cy="3291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ctrTitle"/>
          </p:nvPr>
        </p:nvSpPr>
        <p:spPr>
          <a:xfrm>
            <a:off x="13183819" y="15098575"/>
            <a:ext cx="34564320" cy="4495800"/>
          </a:xfrm>
          <a:prstGeom prst="rect">
            <a:avLst/>
          </a:prstGeom>
        </p:spPr>
        <p:txBody>
          <a:bodyPr lIns="470258" tIns="235129" rIns="470258" bIns="235129" anchor="t" anchorCtr="0">
            <a:normAutofit/>
          </a:bodyPr>
          <a:lstStyle>
            <a:lvl1pPr algn="r">
              <a:defRPr sz="15400" b="0">
                <a:solidFill>
                  <a:srgbClr val="0066B1"/>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361253" y="3567429"/>
            <a:ext cx="6863486" cy="143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3758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77583" y="11274624"/>
            <a:ext cx="18859500" cy="395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14271450" y="18250918"/>
            <a:ext cx="20803111" cy="2403295"/>
          </a:xfrm>
          <a:prstGeom prst="rect">
            <a:avLst/>
          </a:prstGeom>
          <a:noFill/>
        </p:spPr>
        <p:txBody>
          <a:bodyPr wrap="square" lIns="47026" tIns="47026" rIns="47026" bIns="47026" rtlCol="0">
            <a:spAutoFit/>
          </a:bodyPr>
          <a:lstStyle/>
          <a:p>
            <a:pPr algn="ctr"/>
            <a:r>
              <a:rPr lang="en-US" sz="15000" b="1" dirty="0" smtClean="0">
                <a:solidFill>
                  <a:srgbClr val="FFFFFF">
                    <a:lumMod val="50000"/>
                  </a:srgbClr>
                </a:solidFill>
                <a:latin typeface="Arial" pitchFamily="34" charset="0"/>
                <a:cs typeface="Arial" pitchFamily="34" charset="0"/>
              </a:rPr>
              <a:t>a Novartis company</a:t>
            </a:r>
            <a:endParaRPr lang="en-US" sz="15000" b="1" dirty="0">
              <a:solidFill>
                <a:srgbClr val="FFFFFF">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29061421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2468880" y="6217920"/>
            <a:ext cx="44439840" cy="22677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171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2468880" y="6217920"/>
            <a:ext cx="21824899" cy="22677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25100280" y="6217920"/>
            <a:ext cx="21824899" cy="22677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185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B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68880" y="6232550"/>
            <a:ext cx="21817015" cy="3070858"/>
          </a:xfrm>
        </p:spPr>
        <p:txBody>
          <a:bodyPr anchor="b">
            <a:normAutofit/>
          </a:bodyPr>
          <a:lstStyle>
            <a:lvl1pPr marL="0" indent="0">
              <a:buNone/>
              <a:defRPr sz="11300" b="0">
                <a:solidFill>
                  <a:srgbClr val="616365"/>
                </a:solidFill>
              </a:defRPr>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468880" y="9875523"/>
            <a:ext cx="21817015" cy="19019515"/>
          </a:xfrm>
        </p:spPr>
        <p:txBody>
          <a:bodyPr/>
          <a:lstStyle>
            <a:lvl1pPr>
              <a:defRPr sz="9300">
                <a:solidFill>
                  <a:srgbClr val="616365"/>
                </a:solidFill>
              </a:defRPr>
            </a:lvl1pPr>
            <a:lvl2pPr>
              <a:defRPr sz="8200">
                <a:solidFill>
                  <a:srgbClr val="616365"/>
                </a:solidFill>
              </a:defRPr>
            </a:lvl2pPr>
            <a:lvl3pPr>
              <a:defRPr sz="8200">
                <a:solidFill>
                  <a:srgbClr val="616365"/>
                </a:solidFill>
              </a:defRPr>
            </a:lvl3pPr>
            <a:lvl4pPr>
              <a:defRPr sz="8200">
                <a:solidFill>
                  <a:srgbClr val="616365"/>
                </a:solidFill>
              </a:defRPr>
            </a:lvl4pPr>
            <a:lvl5pPr>
              <a:defRPr sz="8200">
                <a:solidFill>
                  <a:srgbClr val="616365"/>
                </a:solidFill>
              </a:defRPr>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083138" y="6217920"/>
            <a:ext cx="21825585" cy="3070858"/>
          </a:xfrm>
        </p:spPr>
        <p:txBody>
          <a:bodyPr anchor="b">
            <a:noAutofit/>
          </a:bodyPr>
          <a:lstStyle>
            <a:lvl1pPr marL="0" indent="0">
              <a:buNone/>
              <a:defRPr sz="11300" b="0">
                <a:solidFill>
                  <a:srgbClr val="616365"/>
                </a:solidFill>
              </a:defRPr>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5083138" y="9875527"/>
            <a:ext cx="21825585" cy="19019515"/>
          </a:xfrm>
        </p:spPr>
        <p:txBody>
          <a:bodyPr/>
          <a:lstStyle>
            <a:lvl1pPr>
              <a:defRPr sz="9300">
                <a:solidFill>
                  <a:srgbClr val="616365"/>
                </a:solidFill>
              </a:defRPr>
            </a:lvl1pPr>
            <a:lvl2pPr>
              <a:defRPr sz="8200">
                <a:solidFill>
                  <a:srgbClr val="616365"/>
                </a:solidFill>
              </a:defRPr>
            </a:lvl2pPr>
            <a:lvl3pPr>
              <a:defRPr sz="8200">
                <a:solidFill>
                  <a:srgbClr val="616365"/>
                </a:solidFill>
              </a:defRPr>
            </a:lvl3pPr>
            <a:lvl4pPr>
              <a:defRPr sz="8200">
                <a:solidFill>
                  <a:srgbClr val="616365"/>
                </a:solidFill>
              </a:defRPr>
            </a:lvl4pPr>
            <a:lvl5pPr>
              <a:defRPr sz="8200">
                <a:solidFill>
                  <a:srgbClr val="616365"/>
                </a:solidFill>
              </a:defRPr>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58228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19878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539730" y="29889907"/>
            <a:ext cx="3703320" cy="77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2194560"/>
            <a:ext cx="49377600" cy="51206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70258" tIns="235129" rIns="470258" bIns="235129" rtlCol="0" anchor="ctr"/>
          <a:lstStyle/>
          <a:p>
            <a:pPr algn="ctr"/>
            <a:endParaRPr lang="en-US"/>
          </a:p>
        </p:txBody>
      </p:sp>
    </p:spTree>
    <p:extLst>
      <p:ext uri="{BB962C8B-B14F-4D97-AF65-F5344CB8AC3E}">
        <p14:creationId xmlns:p14="http://schemas.microsoft.com/office/powerpoint/2010/main" val="19619263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5270" y="5852163"/>
            <a:ext cx="27603450" cy="23042875"/>
          </a:xfrm>
        </p:spPr>
        <p:txBody>
          <a:bodyPr/>
          <a:lstStyle>
            <a:lvl1pPr>
              <a:defRPr sz="9300"/>
            </a:lvl1pPr>
            <a:lvl2pPr>
              <a:defRPr sz="8200"/>
            </a:lvl2pPr>
            <a:lvl3pPr>
              <a:defRPr sz="8200"/>
            </a:lvl3pPr>
            <a:lvl4pPr>
              <a:defRPr sz="8200"/>
            </a:lvl4pPr>
            <a:lvl5pPr>
              <a:defRPr sz="8200"/>
            </a:lvl5pPr>
            <a:lvl6pPr>
              <a:defRPr sz="8200"/>
            </a:lvl6pPr>
            <a:lvl7pPr>
              <a:defRPr sz="8200"/>
            </a:lvl7pPr>
            <a:lvl8pPr>
              <a:defRPr sz="82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68883" y="5852165"/>
            <a:ext cx="16244890" cy="23042880"/>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10" name="Title Placeholder 1"/>
          <p:cNvSpPr>
            <a:spLocks noGrp="1"/>
          </p:cNvSpPr>
          <p:nvPr>
            <p:ph type="title"/>
          </p:nvPr>
        </p:nvSpPr>
        <p:spPr>
          <a:xfrm>
            <a:off x="2468880" y="1318262"/>
            <a:ext cx="44439840" cy="3436618"/>
          </a:xfrm>
          <a:prstGeom prst="rect">
            <a:avLst/>
          </a:prstGeom>
        </p:spPr>
        <p:txBody>
          <a:bodyPr vert="horz" lIns="470258" tIns="235129" rIns="470258" bIns="235129"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88916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3042880"/>
            <a:ext cx="29626560" cy="2720342"/>
          </a:xfrm>
        </p:spPr>
        <p:txBody>
          <a:bodyPr anchor="b">
            <a:normAutofit/>
          </a:bodyPr>
          <a:lstStyle>
            <a:lvl1pPr algn="l">
              <a:defRPr sz="11300" b="0"/>
            </a:lvl1pPr>
          </a:lstStyle>
          <a:p>
            <a:r>
              <a:rPr lang="en-US" smtClean="0"/>
              <a:t>Click to edit Master title style</a:t>
            </a:r>
            <a:endParaRPr lang="en-US" dirty="0"/>
          </a:p>
        </p:txBody>
      </p:sp>
      <p:sp>
        <p:nvSpPr>
          <p:cNvPr id="3" name="Picture Placeholder 2"/>
          <p:cNvSpPr>
            <a:spLocks noGrp="1"/>
          </p:cNvSpPr>
          <p:nvPr>
            <p:ph type="pic" idx="1"/>
          </p:nvPr>
        </p:nvSpPr>
        <p:spPr>
          <a:xfrm>
            <a:off x="9678355" y="5852158"/>
            <a:ext cx="29626560" cy="16840200"/>
          </a:xfrm>
        </p:spPr>
        <p:txBody>
          <a:bodyPr/>
          <a:lstStyle>
            <a:lvl1pPr marL="0" indent="0">
              <a:buNone/>
              <a:defRPr sz="16500">
                <a:solidFill>
                  <a:srgbClr val="403F42"/>
                </a:solidFill>
              </a:defRPr>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r>
              <a:rPr lang="en-US" smtClean="0"/>
              <a:t>Click icon to add picture</a:t>
            </a:r>
            <a:endParaRPr lang="en-US" dirty="0"/>
          </a:p>
        </p:txBody>
      </p:sp>
      <p:sp>
        <p:nvSpPr>
          <p:cNvPr id="4" name="Text Placeholder 3"/>
          <p:cNvSpPr>
            <a:spLocks noGrp="1"/>
          </p:cNvSpPr>
          <p:nvPr>
            <p:ph type="body" sz="half" idx="2"/>
          </p:nvPr>
        </p:nvSpPr>
        <p:spPr>
          <a:xfrm>
            <a:off x="9678355" y="25763222"/>
            <a:ext cx="29626560" cy="3131818"/>
          </a:xfrm>
        </p:spPr>
        <p:txBody>
          <a:bodyPr/>
          <a:lstStyle>
            <a:lvl1pPr marL="0" indent="0">
              <a:buNone/>
              <a:defRPr sz="7200">
                <a:solidFill>
                  <a:srgbClr val="403F42"/>
                </a:solidFill>
              </a:defRPr>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Tree>
    <p:extLst>
      <p:ext uri="{BB962C8B-B14F-4D97-AF65-F5344CB8AC3E}">
        <p14:creationId xmlns:p14="http://schemas.microsoft.com/office/powerpoint/2010/main" val="29424090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descr="PDP0605883.JPG"/>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flipH="1">
            <a:off x="-85018" y="3"/>
            <a:ext cx="49525733" cy="27961339"/>
          </a:xfrm>
          <a:prstGeom prst="rect">
            <a:avLst/>
          </a:prstGeom>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978" y="23164800"/>
            <a:ext cx="49525733" cy="990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ctrTitle"/>
          </p:nvPr>
        </p:nvSpPr>
        <p:spPr>
          <a:xfrm>
            <a:off x="2726050" y="25320163"/>
            <a:ext cx="36210240" cy="3940637"/>
          </a:xfrm>
          <a:prstGeom prst="rect">
            <a:avLst/>
          </a:prstGeom>
        </p:spPr>
        <p:txBody>
          <a:bodyPr lIns="470258" tIns="235129" rIns="470258" bIns="235129" anchor="t" anchorCtr="0">
            <a:normAutofit/>
          </a:bodyPr>
          <a:lstStyle>
            <a:lvl1pPr algn="l">
              <a:defRPr sz="154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2726050" y="29450995"/>
            <a:ext cx="34564320" cy="2735885"/>
          </a:xfrm>
          <a:prstGeom prst="rect">
            <a:avLst/>
          </a:prstGeom>
        </p:spPr>
        <p:txBody>
          <a:bodyPr lIns="470258" tIns="235129" rIns="470258" bIns="235129">
            <a:normAutofit/>
          </a:bodyPr>
          <a:lstStyle>
            <a:lvl1pPr marL="0" indent="0" algn="l">
              <a:buNone/>
              <a:defRPr sz="9300">
                <a:solidFill>
                  <a:schemeClr val="bg1"/>
                </a:solidFill>
                <a:latin typeface="Arial" pitchFamily="34" charset="0"/>
                <a:cs typeface="Arial" pitchFamily="34" charset="0"/>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dirty="0" smtClean="0"/>
              <a:t>Click to edit Master subtitle style</a:t>
            </a:r>
          </a:p>
          <a:p>
            <a:endParaRPr lang="en-US" dirty="0" smtClean="0"/>
          </a:p>
          <a:p>
            <a:endParaRPr lang="en-US" dirty="0"/>
          </a:p>
        </p:txBody>
      </p:sp>
      <p:sp>
        <p:nvSpPr>
          <p:cNvPr id="7" name="TextBox 6"/>
          <p:cNvSpPr txBox="1"/>
          <p:nvPr userDrawn="1"/>
        </p:nvSpPr>
        <p:spPr>
          <a:xfrm>
            <a:off x="36934445" y="30943296"/>
            <a:ext cx="11134444" cy="1305847"/>
          </a:xfrm>
          <a:prstGeom prst="rect">
            <a:avLst/>
          </a:prstGeom>
          <a:noFill/>
        </p:spPr>
        <p:txBody>
          <a:bodyPr wrap="square" lIns="470258" tIns="235129" rIns="470258" bIns="235129" rtlCol="0">
            <a:spAutoFit/>
          </a:bodyPr>
          <a:lstStyle/>
          <a:p>
            <a:pPr algn="r"/>
            <a:r>
              <a:rPr lang="en-US" sz="5400" b="1" dirty="0" smtClean="0">
                <a:solidFill>
                  <a:srgbClr val="FFFFFF"/>
                </a:solidFill>
                <a:cs typeface="Arial" pitchFamily="34" charset="0"/>
              </a:rPr>
              <a:t>a Novartis company</a:t>
            </a:r>
            <a:endParaRPr lang="en-US" sz="5400" b="1" dirty="0">
              <a:solidFill>
                <a:srgbClr val="FFFFFF"/>
              </a:solidFill>
              <a:cs typeface="Arial" pitchFamily="34" charset="0"/>
            </a:endParaRPr>
          </a:p>
        </p:txBody>
      </p:sp>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540565" y="25759959"/>
            <a:ext cx="7258507" cy="184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0358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38102"/>
            <a:ext cx="49377600" cy="3291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2468880" y="1318262"/>
            <a:ext cx="44439840" cy="3436618"/>
          </a:xfrm>
          <a:prstGeom prst="rect">
            <a:avLst/>
          </a:prstGeom>
        </p:spPr>
        <p:txBody>
          <a:bodyPr vert="horz" lIns="470258" tIns="235129" rIns="470258" bIns="23512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68880" y="6232558"/>
            <a:ext cx="44439840" cy="22662485"/>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7"/>
          <p:cNvSpPr/>
          <p:nvPr/>
        </p:nvSpPr>
        <p:spPr>
          <a:xfrm>
            <a:off x="-78376" y="4892045"/>
            <a:ext cx="49525733" cy="263347"/>
          </a:xfrm>
          <a:prstGeom prst="rect">
            <a:avLst/>
          </a:prstGeom>
          <a:solidFill>
            <a:srgbClr val="0066B1"/>
          </a:solidFill>
          <a:ln>
            <a:noFill/>
          </a:ln>
        </p:spPr>
        <p:style>
          <a:lnRef idx="2">
            <a:schemeClr val="accent1">
              <a:shade val="50000"/>
            </a:schemeClr>
          </a:lnRef>
          <a:fillRef idx="1">
            <a:schemeClr val="accent1"/>
          </a:fillRef>
          <a:effectRef idx="0">
            <a:schemeClr val="accent1"/>
          </a:effectRef>
          <a:fontRef idx="minor">
            <a:schemeClr val="lt1"/>
          </a:fontRef>
        </p:style>
        <p:txBody>
          <a:bodyPr lIns="470258" tIns="235129" rIns="470258" bIns="235129" rtlCol="0" anchor="ctr"/>
          <a:lstStyle/>
          <a:p>
            <a:pPr algn="ctr"/>
            <a:endParaRPr lang="en-US">
              <a:solidFill>
                <a:srgbClr val="FFFFFF"/>
              </a:solidFill>
            </a:endParaRPr>
          </a:p>
        </p:txBody>
      </p:sp>
    </p:spTree>
    <p:extLst>
      <p:ext uri="{BB962C8B-B14F-4D97-AF65-F5344CB8AC3E}">
        <p14:creationId xmlns:p14="http://schemas.microsoft.com/office/powerpoint/2010/main" val="2443519290"/>
      </p:ext>
    </p:extLst>
  </p:cSld>
  <p:clrMap bg1="lt1" tx1="dk1" bg2="lt2" tx2="dk2" accent1="accent1" accent2="accent2" accent3="accent3" accent4="accent4" accent5="accent5" accent6="accent6" hlink="hlink" folHlink="folHlink"/>
  <p:sldLayoutIdLst>
    <p:sldLayoutId id="2147483691" r:id="rId1"/>
    <p:sldLayoutId id="2147483768" r:id="rId2"/>
    <p:sldLayoutId id="2147483769" r:id="rId3"/>
    <p:sldLayoutId id="2147483710" r:id="rId4"/>
    <p:sldLayoutId id="2147483711" r:id="rId5"/>
    <p:sldLayoutId id="2147483700" r:id="rId6"/>
    <p:sldLayoutId id="2147483701" r:id="rId7"/>
    <p:sldLayoutId id="2147483702" r:id="rId8"/>
  </p:sldLayoutIdLst>
  <p:timing>
    <p:tnLst>
      <p:par>
        <p:cTn id="1" dur="indefinite" restart="never" nodeType="tmRoot"/>
      </p:par>
    </p:tnLst>
  </p:timing>
  <p:hf hdr="0" dt="0"/>
  <p:txStyles>
    <p:titleStyle>
      <a:lvl1pPr algn="l" defTabSz="4702576" rtl="0" eaLnBrk="1" latinLnBrk="0" hangingPunct="1">
        <a:spcBef>
          <a:spcPct val="0"/>
        </a:spcBef>
        <a:buNone/>
        <a:defRPr sz="11300" b="1" kern="1200">
          <a:solidFill>
            <a:srgbClr val="0066B1"/>
          </a:solidFill>
          <a:latin typeface="Arial" pitchFamily="34" charset="0"/>
          <a:ea typeface="+mj-ea"/>
          <a:cs typeface="Arial" pitchFamily="34" charset="0"/>
        </a:defRPr>
      </a:lvl1pPr>
    </p:titleStyle>
    <p:bodyStyle>
      <a:lvl1pPr marL="1477722" indent="-1477722" algn="l" defTabSz="4702576" rtl="0" eaLnBrk="1" latinLnBrk="0" hangingPunct="1">
        <a:spcBef>
          <a:spcPct val="20000"/>
        </a:spcBef>
        <a:buClr>
          <a:srgbClr val="0066B1"/>
        </a:buClr>
        <a:buFont typeface="Arial" pitchFamily="34" charset="0"/>
        <a:buChar char="•"/>
        <a:defRPr sz="9300" kern="1200">
          <a:solidFill>
            <a:srgbClr val="616365"/>
          </a:solidFill>
          <a:latin typeface="Arial" pitchFamily="34" charset="0"/>
          <a:ea typeface="+mn-ea"/>
          <a:cs typeface="Arial" pitchFamily="34" charset="0"/>
        </a:defRPr>
      </a:lvl1pPr>
      <a:lvl2pPr marL="3820843" indent="-1469555" algn="l" defTabSz="4702576" rtl="0" eaLnBrk="1" latinLnBrk="0" hangingPunct="1">
        <a:spcBef>
          <a:spcPct val="20000"/>
        </a:spcBef>
        <a:buClr>
          <a:srgbClr val="0066B1"/>
        </a:buClr>
        <a:buFont typeface="Arial" pitchFamily="34" charset="0"/>
        <a:buChar char="–"/>
        <a:defRPr sz="8200" kern="1200">
          <a:solidFill>
            <a:srgbClr val="616365"/>
          </a:solidFill>
          <a:latin typeface="Arial" pitchFamily="34" charset="0"/>
          <a:ea typeface="+mn-ea"/>
          <a:cs typeface="Arial" pitchFamily="34" charset="0"/>
        </a:defRPr>
      </a:lvl2pPr>
      <a:lvl3pPr marL="5878220" indent="-1175644" algn="l" defTabSz="4702576" rtl="0" eaLnBrk="1" latinLnBrk="0" hangingPunct="1">
        <a:spcBef>
          <a:spcPct val="20000"/>
        </a:spcBef>
        <a:buClr>
          <a:srgbClr val="0066B1"/>
        </a:buClr>
        <a:buFont typeface="Arial" pitchFamily="34" charset="0"/>
        <a:buChar char="•"/>
        <a:defRPr sz="8200" kern="1200">
          <a:solidFill>
            <a:srgbClr val="616365"/>
          </a:solidFill>
          <a:latin typeface="Arial" pitchFamily="34" charset="0"/>
          <a:ea typeface="+mn-ea"/>
          <a:cs typeface="Arial" pitchFamily="34" charset="0"/>
        </a:defRPr>
      </a:lvl3pPr>
      <a:lvl4pPr marL="8229509" indent="-1175644" algn="l" defTabSz="4702576" rtl="0" eaLnBrk="1" latinLnBrk="0" hangingPunct="1">
        <a:spcBef>
          <a:spcPct val="20000"/>
        </a:spcBef>
        <a:buClr>
          <a:srgbClr val="0066B1"/>
        </a:buClr>
        <a:buFont typeface="Arial" pitchFamily="34" charset="0"/>
        <a:buChar char="–"/>
        <a:defRPr sz="8200" kern="1200">
          <a:solidFill>
            <a:srgbClr val="616365"/>
          </a:solidFill>
          <a:latin typeface="Arial" pitchFamily="34" charset="0"/>
          <a:ea typeface="+mn-ea"/>
          <a:cs typeface="Arial" pitchFamily="34" charset="0"/>
        </a:defRPr>
      </a:lvl4pPr>
      <a:lvl5pPr marL="10580797" indent="-1175644" algn="l" defTabSz="4702576" rtl="0" eaLnBrk="1" latinLnBrk="0" hangingPunct="1">
        <a:spcBef>
          <a:spcPct val="20000"/>
        </a:spcBef>
        <a:buClr>
          <a:srgbClr val="0066B1"/>
        </a:buClr>
        <a:buFont typeface="Arial" pitchFamily="34" charset="0"/>
        <a:buChar char="»"/>
        <a:defRPr sz="8200" kern="1200">
          <a:solidFill>
            <a:srgbClr val="616365"/>
          </a:solidFill>
          <a:latin typeface="Arial" pitchFamily="34" charset="0"/>
          <a:ea typeface="+mn-ea"/>
          <a:cs typeface="Arial" pitchFamily="34" charset="0"/>
        </a:defRPr>
      </a:lvl5pPr>
      <a:lvl6pPr marL="12932085" indent="-1175644" algn="l" defTabSz="4702576" rtl="0" eaLnBrk="1" latinLnBrk="0" hangingPunct="1">
        <a:spcBef>
          <a:spcPct val="20000"/>
        </a:spcBef>
        <a:buClr>
          <a:srgbClr val="0066B1"/>
        </a:buClr>
        <a:buFont typeface="Arial" pitchFamily="34" charset="0"/>
        <a:buChar char="–"/>
        <a:defRPr sz="8200" kern="1200">
          <a:solidFill>
            <a:schemeClr val="tx1"/>
          </a:solidFill>
          <a:latin typeface="+mn-lt"/>
          <a:ea typeface="+mn-ea"/>
          <a:cs typeface="+mn-cs"/>
        </a:defRPr>
      </a:lvl6pPr>
      <a:lvl7pPr marL="15283373" indent="-1175644" algn="l" defTabSz="4702576" rtl="0" eaLnBrk="1" latinLnBrk="0" hangingPunct="1">
        <a:spcBef>
          <a:spcPct val="20000"/>
        </a:spcBef>
        <a:buClr>
          <a:srgbClr val="0066B1"/>
        </a:buClr>
        <a:buFont typeface="Arial" pitchFamily="34" charset="0"/>
        <a:buChar char="»"/>
        <a:defRPr sz="8200" kern="1200">
          <a:solidFill>
            <a:schemeClr val="tx1"/>
          </a:solidFill>
          <a:latin typeface="+mn-lt"/>
          <a:ea typeface="+mn-ea"/>
          <a:cs typeface="+mn-cs"/>
        </a:defRPr>
      </a:lvl7pPr>
      <a:lvl8pPr marL="17634661" indent="-1175644" algn="l" defTabSz="4702576" rtl="0" eaLnBrk="1" latinLnBrk="0" hangingPunct="1">
        <a:spcBef>
          <a:spcPct val="20000"/>
        </a:spcBef>
        <a:buClr>
          <a:srgbClr val="0066B1"/>
        </a:buClr>
        <a:buFont typeface="Arial" pitchFamily="34" charset="0"/>
        <a:buChar char="–"/>
        <a:defRPr sz="82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316416"/>
      </p:ext>
    </p:extLst>
  </p:cSld>
  <p:clrMap bg1="lt1" tx1="dk1" bg2="lt2" tx2="dk2" accent1="accent1" accent2="accent2" accent3="accent3" accent4="accent4" accent5="accent5" accent6="accent6" hlink="hlink" folHlink="folHlink"/>
  <p:sldLayoutIdLst>
    <p:sldLayoutId id="2147483715" r:id="rId1"/>
    <p:sldLayoutId id="2147483733" r:id="rId2"/>
    <p:sldLayoutId id="2147483751" r:id="rId3"/>
    <p:sldLayoutId id="2147483718" r:id="rId4"/>
    <p:sldLayoutId id="2147483719" r:id="rId5"/>
  </p:sldLayoutIdLst>
  <p:timing>
    <p:tnLst>
      <p:par>
        <p:cTn id="1" dur="indefinite" restart="never" nodeType="tmRoot"/>
      </p:par>
    </p:tnLst>
  </p:timing>
  <p:hf hdr="0" dt="0"/>
  <p:txStyles>
    <p:titleStyle>
      <a:lvl1pPr algn="l" defTabSz="4702576" rtl="0" eaLnBrk="1" latinLnBrk="0" hangingPunct="1">
        <a:spcBef>
          <a:spcPct val="0"/>
        </a:spcBef>
        <a:buNone/>
        <a:defRPr sz="11300" b="1" kern="1200">
          <a:solidFill>
            <a:srgbClr val="0066B1"/>
          </a:solidFill>
          <a:latin typeface="Arial" pitchFamily="34" charset="0"/>
          <a:ea typeface="+mj-ea"/>
          <a:cs typeface="Arial" pitchFamily="34" charset="0"/>
        </a:defRPr>
      </a:lvl1pPr>
    </p:titleStyle>
    <p:bodyStyle>
      <a:lvl1pPr marL="1763466" indent="-1763466" algn="l" defTabSz="4702576" rtl="0" eaLnBrk="1" latinLnBrk="0" hangingPunct="1">
        <a:spcBef>
          <a:spcPct val="20000"/>
        </a:spcBef>
        <a:buClr>
          <a:srgbClr val="0066B1"/>
        </a:buClr>
        <a:buFont typeface="Arial" pitchFamily="34" charset="0"/>
        <a:buChar char="•"/>
        <a:defRPr sz="9300" kern="1200">
          <a:solidFill>
            <a:srgbClr val="616365"/>
          </a:solidFill>
          <a:latin typeface="Arial" pitchFamily="34" charset="0"/>
          <a:ea typeface="+mn-ea"/>
          <a:cs typeface="Arial" pitchFamily="34" charset="0"/>
        </a:defRPr>
      </a:lvl1pPr>
      <a:lvl2pPr marL="3820843" indent="-1469555" algn="l" defTabSz="4702576" rtl="0" eaLnBrk="1" latinLnBrk="0" hangingPunct="1">
        <a:spcBef>
          <a:spcPct val="20000"/>
        </a:spcBef>
        <a:buClr>
          <a:srgbClr val="0066B1"/>
        </a:buClr>
        <a:buFont typeface="Arial" pitchFamily="34" charset="0"/>
        <a:buChar char="–"/>
        <a:defRPr sz="8200" kern="1200">
          <a:solidFill>
            <a:srgbClr val="616365"/>
          </a:solidFill>
          <a:latin typeface="Arial" pitchFamily="34" charset="0"/>
          <a:ea typeface="+mn-ea"/>
          <a:cs typeface="Arial" pitchFamily="34" charset="0"/>
        </a:defRPr>
      </a:lvl2pPr>
      <a:lvl3pPr marL="5878220" indent="-1175644" algn="l" defTabSz="4702576" rtl="0" eaLnBrk="1" latinLnBrk="0" hangingPunct="1">
        <a:spcBef>
          <a:spcPct val="20000"/>
        </a:spcBef>
        <a:buClr>
          <a:srgbClr val="0066B1"/>
        </a:buClr>
        <a:buFont typeface="Arial" pitchFamily="34" charset="0"/>
        <a:buChar char="•"/>
        <a:defRPr sz="8200" kern="1200">
          <a:solidFill>
            <a:srgbClr val="616365"/>
          </a:solidFill>
          <a:latin typeface="Arial" pitchFamily="34" charset="0"/>
          <a:ea typeface="+mn-ea"/>
          <a:cs typeface="Arial" pitchFamily="34" charset="0"/>
        </a:defRPr>
      </a:lvl3pPr>
      <a:lvl4pPr marL="8229509" indent="-1175644" algn="l" defTabSz="4702576" rtl="0" eaLnBrk="1" latinLnBrk="0" hangingPunct="1">
        <a:spcBef>
          <a:spcPct val="20000"/>
        </a:spcBef>
        <a:buClr>
          <a:srgbClr val="0066B1"/>
        </a:buClr>
        <a:buFont typeface="Arial" pitchFamily="34" charset="0"/>
        <a:buChar char="–"/>
        <a:defRPr sz="8200" kern="1200">
          <a:solidFill>
            <a:srgbClr val="616365"/>
          </a:solidFill>
          <a:latin typeface="Arial" pitchFamily="34" charset="0"/>
          <a:ea typeface="+mn-ea"/>
          <a:cs typeface="Arial" pitchFamily="34" charset="0"/>
        </a:defRPr>
      </a:lvl4pPr>
      <a:lvl5pPr marL="10580797" indent="-1175644" algn="l" defTabSz="4702576" rtl="0" eaLnBrk="1" latinLnBrk="0" hangingPunct="1">
        <a:spcBef>
          <a:spcPct val="20000"/>
        </a:spcBef>
        <a:buClr>
          <a:srgbClr val="0066B1"/>
        </a:buClr>
        <a:buFont typeface="Arial" pitchFamily="34" charset="0"/>
        <a:buChar char="»"/>
        <a:defRPr sz="8200" kern="1200">
          <a:solidFill>
            <a:srgbClr val="616365"/>
          </a:solidFill>
          <a:latin typeface="Arial" pitchFamily="34" charset="0"/>
          <a:ea typeface="+mn-ea"/>
          <a:cs typeface="Arial" pitchFamily="34" charset="0"/>
        </a:defRPr>
      </a:lvl5pPr>
      <a:lvl6pPr marL="12932085" indent="-1175644" algn="l" defTabSz="4702576" rtl="0" eaLnBrk="1" latinLnBrk="0" hangingPunct="1">
        <a:spcBef>
          <a:spcPct val="20000"/>
        </a:spcBef>
        <a:buClr>
          <a:srgbClr val="0066B1"/>
        </a:buClr>
        <a:buFont typeface="Arial" pitchFamily="34" charset="0"/>
        <a:buChar char="–"/>
        <a:defRPr sz="8200" kern="1200">
          <a:solidFill>
            <a:schemeClr val="tx1"/>
          </a:solidFill>
          <a:latin typeface="+mn-lt"/>
          <a:ea typeface="+mn-ea"/>
          <a:cs typeface="+mn-cs"/>
        </a:defRPr>
      </a:lvl6pPr>
      <a:lvl7pPr marL="15283373" indent="-1175644" algn="l" defTabSz="4702576" rtl="0" eaLnBrk="1" latinLnBrk="0" hangingPunct="1">
        <a:spcBef>
          <a:spcPct val="20000"/>
        </a:spcBef>
        <a:buClr>
          <a:srgbClr val="0066B1"/>
        </a:buClr>
        <a:buFont typeface="Arial" pitchFamily="34" charset="0"/>
        <a:buChar char="»"/>
        <a:defRPr sz="8200" kern="1200">
          <a:solidFill>
            <a:schemeClr val="tx1"/>
          </a:solidFill>
          <a:latin typeface="+mn-lt"/>
          <a:ea typeface="+mn-ea"/>
          <a:cs typeface="+mn-cs"/>
        </a:defRPr>
      </a:lvl7pPr>
      <a:lvl8pPr marL="17634661" indent="-1175644" algn="l" defTabSz="4702576" rtl="0" eaLnBrk="1" latinLnBrk="0" hangingPunct="1">
        <a:spcBef>
          <a:spcPct val="20000"/>
        </a:spcBef>
        <a:buClr>
          <a:srgbClr val="0066B1"/>
        </a:buClr>
        <a:buFont typeface="Arial" pitchFamily="34" charset="0"/>
        <a:buChar char="–"/>
        <a:defRPr sz="82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16173"/>
      </p:ext>
    </p:extLst>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par>
    </p:tnLst>
  </p:timing>
  <p:hf hdr="0" dt="0"/>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838200"/>
            <a:ext cx="48006000" cy="31089600"/>
            <a:chOff x="685800" y="838200"/>
            <a:chExt cx="48006000" cy="31089600"/>
          </a:xfrm>
        </p:grpSpPr>
        <p:sp>
          <p:nvSpPr>
            <p:cNvPr id="11" name="TextBox 10"/>
            <p:cNvSpPr txBox="1"/>
            <p:nvPr/>
          </p:nvSpPr>
          <p:spPr>
            <a:xfrm>
              <a:off x="990600" y="838200"/>
              <a:ext cx="22631400" cy="3124200"/>
            </a:xfrm>
            <a:prstGeom prst="rect">
              <a:avLst/>
            </a:prstGeom>
            <a:noFill/>
          </p:spPr>
          <p:txBody>
            <a:bodyPr wrap="none" rtlCol="0">
              <a:noAutofit/>
            </a:bodyPr>
            <a:lstStyle/>
            <a:p>
              <a:r>
                <a:rPr lang="en-US" sz="10000" b="1" dirty="0" smtClean="0">
                  <a:solidFill>
                    <a:schemeClr val="accent3"/>
                  </a:solidFill>
                  <a:latin typeface="Arial" pitchFamily="34" charset="0"/>
                  <a:cs typeface="Arial" pitchFamily="34" charset="0"/>
                </a:rPr>
                <a:t>The Science of Quicksand!</a:t>
              </a:r>
              <a:endParaRPr lang="en-US" sz="10000" dirty="0" smtClean="0">
                <a:solidFill>
                  <a:schemeClr val="tx2">
                    <a:lumMod val="75000"/>
                  </a:schemeClr>
                </a:solidFill>
                <a:latin typeface="Arial" pitchFamily="34" charset="0"/>
                <a:cs typeface="Arial" pitchFamily="34" charset="0"/>
              </a:endParaRPr>
            </a:p>
            <a:p>
              <a:r>
                <a:rPr lang="en-US" sz="8000" dirty="0" smtClean="0">
                  <a:solidFill>
                    <a:schemeClr val="tx2">
                      <a:lumMod val="75000"/>
                    </a:schemeClr>
                  </a:solidFill>
                  <a:latin typeface="Arial" pitchFamily="34" charset="0"/>
                  <a:cs typeface="Arial" pitchFamily="34" charset="0"/>
                </a:rPr>
                <a:t>Sharon Elementary Science Night</a:t>
              </a:r>
              <a:endParaRPr lang="en-US" sz="8000" b="1" dirty="0" smtClean="0">
                <a:solidFill>
                  <a:schemeClr val="tx2">
                    <a:lumMod val="75000"/>
                  </a:schemeClr>
                </a:solidFill>
                <a:latin typeface="Arial" pitchFamily="34" charset="0"/>
                <a:cs typeface="Arial" pitchFamily="34" charset="0"/>
              </a:endParaRPr>
            </a:p>
          </p:txBody>
        </p:sp>
        <p:sp>
          <p:nvSpPr>
            <p:cNvPr id="18" name="Rectangle 17"/>
            <p:cNvSpPr/>
            <p:nvPr/>
          </p:nvSpPr>
          <p:spPr>
            <a:xfrm>
              <a:off x="1905000" y="7116901"/>
              <a:ext cx="12344400" cy="3170099"/>
            </a:xfrm>
            <a:prstGeom prst="rect">
              <a:avLst/>
            </a:prstGeom>
          </p:spPr>
          <p:txBody>
            <a:bodyPr wrap="square">
              <a:spAutoFit/>
            </a:bodyPr>
            <a:lstStyle/>
            <a:p>
              <a:pPr algn="ctr"/>
              <a:r>
                <a:rPr lang="en-US" sz="4000" dirty="0" smtClean="0">
                  <a:solidFill>
                    <a:srgbClr val="0070C0"/>
                  </a:solidFill>
                </a:rPr>
                <a:t>Quicksand is a colloidal hydrogel  consisting of fine granular material. </a:t>
              </a:r>
              <a:r>
                <a:rPr lang="en-US" sz="4000" b="1" dirty="0" smtClean="0">
                  <a:solidFill>
                    <a:schemeClr val="accent5"/>
                  </a:solidFill>
                </a:rPr>
                <a:t>WHAT?</a:t>
              </a:r>
              <a:r>
                <a:rPr lang="en-US" sz="4000" dirty="0" smtClean="0">
                  <a:solidFill>
                    <a:srgbClr val="0070C0"/>
                  </a:solidFill>
                </a:rPr>
                <a:t> In every day terms, quicksand is a mixture of water and sand, dirt or clay, that sometimes behaves like a liquid and sometimes behaves like a solid.</a:t>
              </a:r>
              <a:endParaRPr lang="en-US" sz="4000" b="1" dirty="0" smtClean="0"/>
            </a:p>
          </p:txBody>
        </p:sp>
        <p:sp>
          <p:nvSpPr>
            <p:cNvPr id="19" name="TextBox 18"/>
            <p:cNvSpPr txBox="1"/>
            <p:nvPr/>
          </p:nvSpPr>
          <p:spPr>
            <a:xfrm>
              <a:off x="3352800" y="5809866"/>
              <a:ext cx="10132062" cy="1124334"/>
            </a:xfrm>
            <a:prstGeom prst="rect">
              <a:avLst/>
            </a:prstGeom>
            <a:noFill/>
          </p:spPr>
          <p:txBody>
            <a:bodyPr wrap="none" rtlCol="0">
              <a:normAutofit fontScale="85000" lnSpcReduction="20000"/>
            </a:bodyPr>
            <a:lstStyle/>
            <a:p>
              <a:r>
                <a:rPr lang="en-US" b="1" dirty="0" smtClean="0">
                  <a:solidFill>
                    <a:srgbClr val="616365"/>
                  </a:solidFill>
                  <a:latin typeface="Arial" pitchFamily="34" charset="0"/>
                  <a:cs typeface="Arial" pitchFamily="34" charset="0"/>
                </a:rPr>
                <a:t>What is Quicksand?</a:t>
              </a:r>
            </a:p>
          </p:txBody>
        </p:sp>
        <p:sp>
          <p:nvSpPr>
            <p:cNvPr id="110" name="TextBox 109"/>
            <p:cNvSpPr txBox="1"/>
            <p:nvPr/>
          </p:nvSpPr>
          <p:spPr>
            <a:xfrm>
              <a:off x="18644679" y="5501530"/>
              <a:ext cx="16380662" cy="1642604"/>
            </a:xfrm>
            <a:prstGeom prst="rect">
              <a:avLst/>
            </a:prstGeom>
            <a:noFill/>
          </p:spPr>
          <p:txBody>
            <a:bodyPr wrap="none" rtlCol="0">
              <a:normAutofit/>
            </a:bodyPr>
            <a:lstStyle/>
            <a:p>
              <a:r>
                <a:rPr lang="en-US" b="1" dirty="0" smtClean="0">
                  <a:solidFill>
                    <a:srgbClr val="616365"/>
                  </a:solidFill>
                  <a:latin typeface="Arial" pitchFamily="34" charset="0"/>
                  <a:cs typeface="Arial" pitchFamily="34" charset="0"/>
                </a:rPr>
                <a:t>The Science of Quicksand</a:t>
              </a:r>
            </a:p>
          </p:txBody>
        </p:sp>
        <p:sp>
          <p:nvSpPr>
            <p:cNvPr id="114" name="Rectangle 113"/>
            <p:cNvSpPr/>
            <p:nvPr/>
          </p:nvSpPr>
          <p:spPr>
            <a:xfrm>
              <a:off x="18086832" y="7086600"/>
              <a:ext cx="24966168" cy="6001643"/>
            </a:xfrm>
            <a:prstGeom prst="rect">
              <a:avLst/>
            </a:prstGeom>
          </p:spPr>
          <p:txBody>
            <a:bodyPr wrap="square">
              <a:spAutoFit/>
            </a:bodyPr>
            <a:lstStyle/>
            <a:p>
              <a:r>
                <a:rPr lang="en-US" sz="4800" dirty="0" smtClean="0">
                  <a:solidFill>
                    <a:srgbClr val="0066B1"/>
                  </a:solidFill>
                </a:rPr>
                <a:t>All fluids have a property know as viscosity. Viscosity is the measure of the thickness or resistance to flow in a fluid. Viscosity was first explained by Sir Isaac Newton, and he found that when a force is applied to a fluid, the fluid should flow. These are called “Newtonian” fluids. Some fluids however, get thicker or thinner when a force is applied, and these are called “non-Newtonian” fluids.  </a:t>
              </a:r>
            </a:p>
            <a:p>
              <a:endParaRPr lang="en-US" sz="4800" dirty="0" smtClean="0">
                <a:solidFill>
                  <a:srgbClr val="0066B1"/>
                </a:solidFill>
              </a:endParaRPr>
            </a:p>
            <a:p>
              <a:r>
                <a:rPr lang="en-US" sz="4800" dirty="0" smtClean="0">
                  <a:solidFill>
                    <a:srgbClr val="0066B1"/>
                  </a:solidFill>
                </a:rPr>
                <a:t>Water is an example of a </a:t>
              </a:r>
              <a:r>
                <a:rPr lang="en-US" sz="4800" dirty="0" smtClean="0">
                  <a:solidFill>
                    <a:srgbClr val="C00000"/>
                  </a:solidFill>
                </a:rPr>
                <a:t>Newtonian</a:t>
              </a:r>
              <a:r>
                <a:rPr lang="en-US" sz="4800" dirty="0" smtClean="0">
                  <a:solidFill>
                    <a:srgbClr val="0066B1"/>
                  </a:solidFill>
                </a:rPr>
                <a:t> fluid. Ketchup (thinner under force)  and Quicksand (thicker under force) are </a:t>
              </a:r>
              <a:r>
                <a:rPr lang="en-US" sz="4800" dirty="0" smtClean="0">
                  <a:solidFill>
                    <a:schemeClr val="accent2">
                      <a:lumMod val="75000"/>
                    </a:schemeClr>
                  </a:solidFill>
                </a:rPr>
                <a:t>non-Newtonian </a:t>
              </a:r>
              <a:r>
                <a:rPr lang="en-US" sz="4800" dirty="0" smtClean="0">
                  <a:solidFill>
                    <a:srgbClr val="0066B1"/>
                  </a:solidFill>
                </a:rPr>
                <a:t>fluids.</a:t>
              </a:r>
              <a:endParaRPr lang="en-US" sz="4800" dirty="0">
                <a:solidFill>
                  <a:srgbClr val="0066B1"/>
                </a:solidFill>
              </a:endParaRPr>
            </a:p>
          </p:txBody>
        </p:sp>
        <p:sp>
          <p:nvSpPr>
            <p:cNvPr id="154" name="TextBox 153"/>
            <p:cNvSpPr txBox="1"/>
            <p:nvPr/>
          </p:nvSpPr>
          <p:spPr>
            <a:xfrm>
              <a:off x="1447800" y="30173474"/>
              <a:ext cx="13478784" cy="1754326"/>
            </a:xfrm>
            <a:prstGeom prst="rect">
              <a:avLst/>
            </a:prstGeom>
            <a:noFill/>
          </p:spPr>
          <p:txBody>
            <a:bodyPr wrap="square" rtlCol="0">
              <a:spAutoFit/>
            </a:bodyPr>
            <a:lstStyle/>
            <a:p>
              <a:r>
                <a:rPr lang="en-US" sz="3600" i="1" dirty="0" smtClean="0">
                  <a:solidFill>
                    <a:schemeClr val="accent5">
                      <a:lumMod val="75000"/>
                    </a:schemeClr>
                  </a:solidFill>
                </a:rPr>
                <a:t>Did you know?</a:t>
              </a:r>
            </a:p>
            <a:p>
              <a:pPr marL="342900" indent="-342900">
                <a:buFont typeface="Arial" pitchFamily="34" charset="0"/>
                <a:buChar char="•"/>
              </a:pPr>
              <a:r>
                <a:rPr lang="en-US" sz="3600" dirty="0" smtClean="0">
                  <a:solidFill>
                    <a:schemeClr val="accent5">
                      <a:lumMod val="75000"/>
                    </a:schemeClr>
                  </a:solidFill>
                </a:rPr>
                <a:t>Quicksand in the movies is made from corn starch and water?</a:t>
              </a:r>
            </a:p>
            <a:p>
              <a:pPr marL="571500" indent="-571500">
                <a:buFont typeface="Arial" pitchFamily="34" charset="0"/>
                <a:buChar char="•"/>
              </a:pPr>
              <a:endParaRPr lang="en-US" sz="3600" dirty="0" smtClean="0">
                <a:solidFill>
                  <a:schemeClr val="accent5">
                    <a:lumMod val="75000"/>
                  </a:schemeClr>
                </a:solidFill>
              </a:endParaRPr>
            </a:p>
          </p:txBody>
        </p:sp>
        <p:sp>
          <p:nvSpPr>
            <p:cNvPr id="273" name="TextBox 272"/>
            <p:cNvSpPr txBox="1"/>
            <p:nvPr/>
          </p:nvSpPr>
          <p:spPr>
            <a:xfrm>
              <a:off x="16687800" y="24917400"/>
              <a:ext cx="8561832" cy="6186309"/>
            </a:xfrm>
            <a:prstGeom prst="rect">
              <a:avLst/>
            </a:prstGeom>
            <a:noFill/>
          </p:spPr>
          <p:txBody>
            <a:bodyPr wrap="square" rtlCol="0">
              <a:spAutoFit/>
            </a:bodyPr>
            <a:lstStyle/>
            <a:p>
              <a:r>
                <a:rPr lang="en-US" sz="4400" b="1" i="1" dirty="0" smtClean="0">
                  <a:solidFill>
                    <a:srgbClr val="002060"/>
                  </a:solidFill>
                </a:rPr>
                <a:t>Supplies to Make Quicksand</a:t>
              </a:r>
            </a:p>
            <a:p>
              <a:pPr marL="571500" indent="-571500">
                <a:buFont typeface="Arial" pitchFamily="34" charset="0"/>
                <a:buChar char="•"/>
              </a:pPr>
              <a:r>
                <a:rPr lang="en-US" sz="4400" dirty="0">
                  <a:solidFill>
                    <a:srgbClr val="002060"/>
                  </a:solidFill>
                </a:rPr>
                <a:t>One box of cornstarch (16 </a:t>
              </a:r>
              <a:r>
                <a:rPr lang="en-US" sz="4400" dirty="0" err="1">
                  <a:solidFill>
                    <a:srgbClr val="002060"/>
                  </a:solidFill>
                </a:rPr>
                <a:t>oz</a:t>
              </a:r>
              <a:r>
                <a:rPr lang="en-US" sz="4400" dirty="0">
                  <a:solidFill>
                    <a:srgbClr val="002060"/>
                  </a:solidFill>
                </a:rPr>
                <a:t>)</a:t>
              </a:r>
            </a:p>
            <a:p>
              <a:pPr marL="571500" indent="-571500">
                <a:buFont typeface="Arial" pitchFamily="34" charset="0"/>
                <a:buChar char="•"/>
              </a:pPr>
              <a:r>
                <a:rPr lang="en-US" sz="4400" dirty="0">
                  <a:solidFill>
                    <a:srgbClr val="002060"/>
                  </a:solidFill>
                </a:rPr>
                <a:t>Large mixing bowl</a:t>
              </a:r>
            </a:p>
            <a:p>
              <a:pPr marL="571500" indent="-571500">
                <a:buFont typeface="Arial" pitchFamily="34" charset="0"/>
                <a:buChar char="•"/>
              </a:pPr>
              <a:r>
                <a:rPr lang="en-US" sz="4400" dirty="0" smtClean="0">
                  <a:solidFill>
                    <a:srgbClr val="002060"/>
                  </a:solidFill>
                </a:rPr>
                <a:t>Pitcher </a:t>
              </a:r>
              <a:r>
                <a:rPr lang="en-US" sz="4400" dirty="0">
                  <a:solidFill>
                    <a:srgbClr val="002060"/>
                  </a:solidFill>
                </a:rPr>
                <a:t>of water</a:t>
              </a:r>
            </a:p>
            <a:p>
              <a:pPr marL="571500" indent="-571500">
                <a:buFont typeface="Arial" pitchFamily="34" charset="0"/>
                <a:buChar char="•"/>
              </a:pPr>
              <a:r>
                <a:rPr lang="en-US" sz="4400" dirty="0">
                  <a:solidFill>
                    <a:srgbClr val="002060"/>
                  </a:solidFill>
                </a:rPr>
                <a:t>Spoon</a:t>
              </a:r>
            </a:p>
            <a:p>
              <a:pPr marL="571500" indent="-571500">
                <a:buFont typeface="Arial" pitchFamily="34" charset="0"/>
                <a:buChar char="•"/>
              </a:pPr>
              <a:r>
                <a:rPr lang="en-US" sz="4400" dirty="0" smtClean="0">
                  <a:solidFill>
                    <a:srgbClr val="002060"/>
                  </a:solidFill>
                </a:rPr>
                <a:t>Plastic </a:t>
              </a:r>
              <a:r>
                <a:rPr lang="en-US" sz="4400" dirty="0">
                  <a:solidFill>
                    <a:srgbClr val="002060"/>
                  </a:solidFill>
                </a:rPr>
                <a:t>drip cloth to cover the floor</a:t>
              </a:r>
            </a:p>
            <a:p>
              <a:pPr marL="571500" indent="-571500">
                <a:buFont typeface="Arial" pitchFamily="34" charset="0"/>
                <a:buChar char="•"/>
              </a:pPr>
              <a:r>
                <a:rPr lang="en-US" sz="4400" dirty="0">
                  <a:solidFill>
                    <a:srgbClr val="002060"/>
                  </a:solidFill>
                </a:rPr>
                <a:t>Water</a:t>
              </a:r>
            </a:p>
            <a:p>
              <a:pPr marL="571500" indent="-571500">
                <a:buFont typeface="Arial" pitchFamily="34" charset="0"/>
                <a:buChar char="•"/>
              </a:pPr>
              <a:r>
                <a:rPr lang="en-US" sz="4400" dirty="0">
                  <a:solidFill>
                    <a:srgbClr val="002060"/>
                  </a:solidFill>
                </a:rPr>
                <a:t>Food </a:t>
              </a:r>
              <a:r>
                <a:rPr lang="en-US" sz="4400" dirty="0" smtClean="0">
                  <a:solidFill>
                    <a:srgbClr val="002060"/>
                  </a:solidFill>
                </a:rPr>
                <a:t>coloring</a:t>
              </a:r>
              <a:endParaRPr lang="en-US" sz="4400" dirty="0">
                <a:solidFill>
                  <a:srgbClr val="002060"/>
                </a:solidFill>
              </a:endParaRPr>
            </a:p>
          </p:txBody>
        </p:sp>
        <p:sp>
          <p:nvSpPr>
            <p:cNvPr id="153" name="Rounded Rectangle 152"/>
            <p:cNvSpPr/>
            <p:nvPr/>
          </p:nvSpPr>
          <p:spPr>
            <a:xfrm>
              <a:off x="25450800" y="24778112"/>
              <a:ext cx="23175984" cy="6387688"/>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25578517" y="24765000"/>
              <a:ext cx="22808483" cy="6247864"/>
            </a:xfrm>
            <a:prstGeom prst="rect">
              <a:avLst/>
            </a:prstGeom>
          </p:spPr>
          <p:txBody>
            <a:bodyPr wrap="square">
              <a:spAutoFit/>
            </a:bodyPr>
            <a:lstStyle/>
            <a:p>
              <a:r>
                <a:rPr lang="en-US" sz="4000" b="1" dirty="0">
                  <a:solidFill>
                    <a:schemeClr val="accent1">
                      <a:lumMod val="50000"/>
                    </a:schemeClr>
                  </a:solidFill>
                </a:rPr>
                <a:t> </a:t>
              </a:r>
              <a:r>
                <a:rPr lang="en-US" sz="4000" b="1" dirty="0" smtClean="0">
                  <a:solidFill>
                    <a:schemeClr val="accent1">
                      <a:lumMod val="50000"/>
                    </a:schemeClr>
                  </a:solidFill>
                </a:rPr>
                <a:t>       </a:t>
              </a:r>
              <a:r>
                <a:rPr lang="en-US" sz="4000" b="1" i="1" dirty="0" smtClean="0">
                  <a:solidFill>
                    <a:schemeClr val="accent1">
                      <a:lumMod val="50000"/>
                    </a:schemeClr>
                  </a:solidFill>
                </a:rPr>
                <a:t>How to Make Quicksand at Home</a:t>
              </a:r>
            </a:p>
            <a:p>
              <a:pPr marL="571500" indent="-571500">
                <a:buFont typeface="Arial" pitchFamily="34" charset="0"/>
                <a:buChar char="•"/>
              </a:pPr>
              <a:r>
                <a:rPr lang="en-US" sz="4000" dirty="0">
                  <a:solidFill>
                    <a:srgbClr val="002060"/>
                  </a:solidFill>
                </a:rPr>
                <a:t>Pour approximately 1/4 of the box (about 4 </a:t>
              </a:r>
              <a:r>
                <a:rPr lang="en-US" sz="4000" dirty="0" err="1">
                  <a:solidFill>
                    <a:srgbClr val="002060"/>
                  </a:solidFill>
                </a:rPr>
                <a:t>oz</a:t>
              </a:r>
              <a:r>
                <a:rPr lang="en-US" sz="4000" dirty="0">
                  <a:solidFill>
                    <a:srgbClr val="002060"/>
                  </a:solidFill>
                </a:rPr>
                <a:t>) of cornstarch into the mixing bowl and slowly add about 1/2 cup of water. </a:t>
              </a:r>
              <a:r>
                <a:rPr lang="en-US" sz="4000" dirty="0" smtClean="0">
                  <a:solidFill>
                    <a:srgbClr val="002060"/>
                  </a:solidFill>
                </a:rPr>
                <a:t>Mix </a:t>
              </a:r>
              <a:r>
                <a:rPr lang="en-US" sz="4000" dirty="0">
                  <a:solidFill>
                    <a:srgbClr val="002060"/>
                  </a:solidFill>
                </a:rPr>
                <a:t>the cornstarch and water with your bare hands.</a:t>
              </a:r>
            </a:p>
            <a:p>
              <a:pPr marL="571500" indent="-571500">
                <a:buFont typeface="Arial" pitchFamily="34" charset="0"/>
                <a:buChar char="•"/>
              </a:pPr>
              <a:r>
                <a:rPr lang="en-US" sz="4000" dirty="0">
                  <a:solidFill>
                    <a:srgbClr val="002060"/>
                  </a:solidFill>
                </a:rPr>
                <a:t>Continue adding cornstarch and water in small amounts until you get a mixture that has the consistency of honey. </a:t>
              </a:r>
              <a:r>
                <a:rPr lang="en-US" sz="4000" dirty="0" smtClean="0">
                  <a:solidFill>
                    <a:srgbClr val="002060"/>
                  </a:solidFill>
                </a:rPr>
                <a:t>(about 1 box of cornstarch to  1 – 2 cups water)</a:t>
              </a:r>
            </a:p>
            <a:p>
              <a:pPr marL="571500" indent="-571500">
                <a:buFont typeface="Arial" pitchFamily="34" charset="0"/>
                <a:buChar char="•"/>
              </a:pPr>
              <a:r>
                <a:rPr lang="en-US" sz="4000" dirty="0" smtClean="0">
                  <a:solidFill>
                    <a:srgbClr val="002060"/>
                  </a:solidFill>
                </a:rPr>
                <a:t>Sink </a:t>
              </a:r>
              <a:r>
                <a:rPr lang="en-US" sz="4000" dirty="0">
                  <a:solidFill>
                    <a:srgbClr val="002060"/>
                  </a:solidFill>
                </a:rPr>
                <a:t>your hand into the bowl of “quicksand” and notice its unusual consistency. Compare what it feels like to move your hand around slowly and then very quickly. You can’t move your hand around very fast! In fact, the faster you thrash around, the more like a solid the gooey stuff becomes. Sink your entire hand into the goo and try to grab the fluid and pull it up. That’s the sensation of sinking in quicksand</a:t>
              </a:r>
              <a:r>
                <a:rPr lang="en-US" sz="4000" dirty="0" smtClean="0">
                  <a:solidFill>
                    <a:srgbClr val="002060"/>
                  </a:solidFill>
                </a:rPr>
                <a:t>!</a:t>
              </a:r>
              <a:endParaRPr lang="en-US" sz="4000" dirty="0">
                <a:solidFill>
                  <a:srgbClr val="002060"/>
                </a:solidFill>
              </a:endParaRPr>
            </a:p>
          </p:txBody>
        </p:sp>
        <p:sp>
          <p:nvSpPr>
            <p:cNvPr id="285" name="Rounded Rectangle 284"/>
            <p:cNvSpPr/>
            <p:nvPr/>
          </p:nvSpPr>
          <p:spPr>
            <a:xfrm>
              <a:off x="16344053" y="24778112"/>
              <a:ext cx="8905579" cy="6387688"/>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17297400" y="17183100"/>
              <a:ext cx="20913372" cy="73152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1676400" y="11905866"/>
              <a:ext cx="13011233" cy="1124334"/>
            </a:xfrm>
            <a:prstGeom prst="rect">
              <a:avLst/>
            </a:prstGeom>
            <a:noFill/>
          </p:spPr>
          <p:txBody>
            <a:bodyPr wrap="none" rtlCol="0">
              <a:normAutofit fontScale="85000" lnSpcReduction="20000"/>
            </a:bodyPr>
            <a:lstStyle/>
            <a:p>
              <a:r>
                <a:rPr lang="en-US" b="1" dirty="0" smtClean="0">
                  <a:solidFill>
                    <a:srgbClr val="616365"/>
                  </a:solidFill>
                  <a:latin typeface="Arial" pitchFamily="34" charset="0"/>
                  <a:cs typeface="Arial" pitchFamily="34" charset="0"/>
                </a:rPr>
                <a:t>How Does Quicksand Work?</a:t>
              </a:r>
            </a:p>
          </p:txBody>
        </p:sp>
        <p:sp>
          <p:nvSpPr>
            <p:cNvPr id="289" name="Rectangle 288"/>
            <p:cNvSpPr/>
            <p:nvPr/>
          </p:nvSpPr>
          <p:spPr>
            <a:xfrm>
              <a:off x="2438400" y="13145947"/>
              <a:ext cx="12344400" cy="5016758"/>
            </a:xfrm>
            <a:prstGeom prst="rect">
              <a:avLst/>
            </a:prstGeom>
          </p:spPr>
          <p:txBody>
            <a:bodyPr wrap="square">
              <a:spAutoFit/>
            </a:bodyPr>
            <a:lstStyle/>
            <a:p>
              <a:pPr algn="ctr"/>
              <a:r>
                <a:rPr lang="en-US" sz="4000" dirty="0" smtClean="0">
                  <a:solidFill>
                    <a:srgbClr val="0070C0"/>
                  </a:solidFill>
                </a:rPr>
                <a:t>Quicksand forms in loose sand that is saturated with water and is suddenly agitated. When the water cannot escape the sand, a liquefied soil is created that loses its strength and cannot support its own weight. If more water flows into the sand, the sand particles are forced farther apart. This separation of the sand particles causes the ground to loosen and any weight on the sand will begin to sink through!</a:t>
              </a:r>
              <a:endParaRPr lang="en-US" sz="4000" b="1" dirty="0" smtClean="0"/>
            </a:p>
          </p:txBody>
        </p:sp>
        <p:sp>
          <p:nvSpPr>
            <p:cNvPr id="290" name="TextBox 289"/>
            <p:cNvSpPr txBox="1"/>
            <p:nvPr/>
          </p:nvSpPr>
          <p:spPr>
            <a:xfrm>
              <a:off x="17830800" y="17221200"/>
              <a:ext cx="14098694" cy="1124334"/>
            </a:xfrm>
            <a:prstGeom prst="rect">
              <a:avLst/>
            </a:prstGeom>
            <a:noFill/>
          </p:spPr>
          <p:txBody>
            <a:bodyPr wrap="none" rtlCol="0">
              <a:noAutofit/>
            </a:bodyPr>
            <a:lstStyle/>
            <a:p>
              <a:r>
                <a:rPr lang="en-US" sz="8800" b="1" dirty="0" smtClean="0">
                  <a:solidFill>
                    <a:srgbClr val="616365"/>
                  </a:solidFill>
                  <a:latin typeface="Arial" pitchFamily="34" charset="0"/>
                  <a:cs typeface="Arial" pitchFamily="34" charset="0"/>
                </a:rPr>
                <a:t>You Have the Quicksand, Now What?</a:t>
              </a:r>
            </a:p>
          </p:txBody>
        </p:sp>
        <p:sp>
          <p:nvSpPr>
            <p:cNvPr id="291" name="Rectangle 290"/>
            <p:cNvSpPr/>
            <p:nvPr/>
          </p:nvSpPr>
          <p:spPr>
            <a:xfrm>
              <a:off x="39319200" y="20116800"/>
              <a:ext cx="8732283" cy="3785652"/>
            </a:xfrm>
            <a:prstGeom prst="rect">
              <a:avLst/>
            </a:prstGeom>
          </p:spPr>
          <p:txBody>
            <a:bodyPr wrap="square">
              <a:spAutoFit/>
            </a:bodyPr>
            <a:lstStyle/>
            <a:p>
              <a:pPr algn="ctr"/>
              <a:r>
                <a:rPr lang="en-US" sz="4000" b="1" dirty="0" smtClean="0">
                  <a:solidFill>
                    <a:srgbClr val="002060"/>
                  </a:solidFill>
                </a:rPr>
                <a:t>Quicksand can be found near rivers, creeks, marshes,  lakes, or in the tidal beds near the ocean. Really, quicksand can be anywhere there is both a source of sand and rising water !</a:t>
              </a:r>
            </a:p>
          </p:txBody>
        </p:sp>
        <p:pic>
          <p:nvPicPr>
            <p:cNvPr id="1026" name="Picture 2" descr="C:\Users\bellsa3\Desktop\quicksand pi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234" y="19296835"/>
              <a:ext cx="10294566" cy="10268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bellsa3\Desktop\isaac New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5001" y="5501530"/>
              <a:ext cx="3567113" cy="368009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7837676" y="19001080"/>
              <a:ext cx="19568705" cy="5262979"/>
            </a:xfrm>
            <a:prstGeom prst="rect">
              <a:avLst/>
            </a:prstGeom>
          </p:spPr>
          <p:txBody>
            <a:bodyPr wrap="square">
              <a:spAutoFit/>
            </a:bodyPr>
            <a:lstStyle/>
            <a:p>
              <a:r>
                <a:rPr lang="en-US" sz="4800" dirty="0" smtClean="0">
                  <a:solidFill>
                    <a:schemeClr val="accent2">
                      <a:lumMod val="75000"/>
                    </a:schemeClr>
                  </a:solidFill>
                </a:rPr>
                <a:t>Move your fingers slowly through the Quicksand</a:t>
              </a:r>
              <a:r>
                <a:rPr lang="en-US" sz="4000" dirty="0" smtClean="0">
                  <a:solidFill>
                    <a:srgbClr val="0066B1"/>
                  </a:solidFill>
                </a:rPr>
                <a:t>, and notice that the Quicksand behaves very much like a thick liquid; you can move your fingers around freely. </a:t>
              </a:r>
              <a:endParaRPr lang="en-US" sz="4000" dirty="0">
                <a:solidFill>
                  <a:srgbClr val="0066B1"/>
                </a:solidFill>
              </a:endParaRPr>
            </a:p>
            <a:p>
              <a:endParaRPr lang="en-US" sz="4000" dirty="0" smtClean="0">
                <a:solidFill>
                  <a:srgbClr val="0066B1"/>
                </a:solidFill>
              </a:endParaRPr>
            </a:p>
            <a:p>
              <a:r>
                <a:rPr lang="en-US" sz="4800" dirty="0" smtClean="0">
                  <a:solidFill>
                    <a:schemeClr val="accent2">
                      <a:lumMod val="75000"/>
                    </a:schemeClr>
                  </a:solidFill>
                </a:rPr>
                <a:t>Now, punch or poke the quicksand quickly. What happened? </a:t>
              </a:r>
            </a:p>
            <a:p>
              <a:r>
                <a:rPr lang="en-US" sz="4000" dirty="0" smtClean="0">
                  <a:solidFill>
                    <a:srgbClr val="0066B1"/>
                  </a:solidFill>
                </a:rPr>
                <a:t>When you punch or poke the Quicksand the force makes the long corn starch molecules closer together. The impact of the force traps the water molecules between the corn starch to form a semi-rigid structure that acts like a solid!</a:t>
              </a:r>
            </a:p>
          </p:txBody>
        </p:sp>
        <p:pic>
          <p:nvPicPr>
            <p:cNvPr id="1027" name="Picture 3" descr="C:\Users\bellsa3\Desktop\wa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6820" y="13190839"/>
              <a:ext cx="4271697" cy="3420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ellsa3\Desktop\kethc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4267" y="12344400"/>
              <a:ext cx="7179733" cy="40386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9014400" y="17373600"/>
              <a:ext cx="9189483" cy="2417458"/>
            </a:xfrm>
            <a:prstGeom prst="rect">
              <a:avLst/>
            </a:prstGeom>
            <a:noFill/>
          </p:spPr>
          <p:txBody>
            <a:bodyPr wrap="none" rtlCol="0">
              <a:noAutofit/>
            </a:bodyPr>
            <a:lstStyle/>
            <a:p>
              <a:pPr algn="ctr"/>
              <a:r>
                <a:rPr lang="en-US" sz="8000" b="1" dirty="0" smtClean="0">
                  <a:solidFill>
                    <a:srgbClr val="616365"/>
                  </a:solidFill>
                  <a:latin typeface="Arial" pitchFamily="34" charset="0"/>
                  <a:cs typeface="Arial" pitchFamily="34" charset="0"/>
                </a:rPr>
                <a:t>Where Can I Find</a:t>
              </a:r>
            </a:p>
            <a:p>
              <a:pPr algn="ctr"/>
              <a:r>
                <a:rPr lang="en-US" sz="8000" b="1" dirty="0" smtClean="0">
                  <a:solidFill>
                    <a:srgbClr val="616365"/>
                  </a:solidFill>
                  <a:latin typeface="Arial" pitchFamily="34" charset="0"/>
                  <a:cs typeface="Arial" pitchFamily="34" charset="0"/>
                </a:rPr>
                <a:t> Quicksand?</a:t>
              </a:r>
            </a:p>
          </p:txBody>
        </p:sp>
        <p:pic>
          <p:nvPicPr>
            <p:cNvPr id="1029" name="Picture 5" descr="C:\Users\bellsa3\Desktop\quicksa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40620" y="12920536"/>
              <a:ext cx="5059180" cy="3691064"/>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17311181" y="5501530"/>
              <a:ext cx="30971771" cy="1142999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8481000" y="17145000"/>
              <a:ext cx="10210800" cy="72390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85800" y="5414444"/>
              <a:ext cx="15358552" cy="2460663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595800" y="9235350"/>
              <a:ext cx="4487825" cy="823050"/>
            </a:xfrm>
            <a:prstGeom prst="rect">
              <a:avLst/>
            </a:prstGeom>
            <a:noFill/>
          </p:spPr>
          <p:txBody>
            <a:bodyPr wrap="square" rtlCol="0">
              <a:normAutofit fontScale="47500" lnSpcReduction="20000"/>
            </a:bodyPr>
            <a:lstStyle/>
            <a:p>
              <a:r>
                <a:rPr lang="en-US" dirty="0" smtClean="0">
                  <a:solidFill>
                    <a:srgbClr val="616365"/>
                  </a:solidFill>
                  <a:latin typeface="Arial" pitchFamily="34" charset="0"/>
                  <a:cs typeface="Arial" pitchFamily="34" charset="0"/>
                </a:rPr>
                <a:t>Sir Isaac Newton</a:t>
              </a:r>
            </a:p>
          </p:txBody>
        </p:sp>
      </p:grpSp>
    </p:spTree>
    <p:extLst>
      <p:ext uri="{BB962C8B-B14F-4D97-AF65-F5344CB8AC3E}">
        <p14:creationId xmlns:p14="http://schemas.microsoft.com/office/powerpoint/2010/main" val="331275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con_Corporate_Template">
  <a:themeElements>
    <a:clrScheme name="Custom 2">
      <a:dk1>
        <a:srgbClr val="616365"/>
      </a:dk1>
      <a:lt1>
        <a:sysClr val="window" lastClr="FFFFFF"/>
      </a:lt1>
      <a:dk2>
        <a:srgbClr val="0070C0"/>
      </a:dk2>
      <a:lt2>
        <a:srgbClr val="EEECE1"/>
      </a:lt2>
      <a:accent1>
        <a:srgbClr val="0066B1"/>
      </a:accent1>
      <a:accent2>
        <a:srgbClr val="42145F"/>
      </a:accent2>
      <a:accent3>
        <a:srgbClr val="3F9C35"/>
      </a:accent3>
      <a:accent4>
        <a:srgbClr val="009AA6"/>
      </a:accent4>
      <a:accent5>
        <a:srgbClr val="C6006F"/>
      </a:accent5>
      <a:accent6>
        <a:srgbClr val="C1D82F"/>
      </a:accent6>
      <a:hlink>
        <a:srgbClr val="0066B1"/>
      </a:hlink>
      <a:folHlink>
        <a:srgbClr val="42145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a:bodyPr>
      <a:lstStyle>
        <a:defPPr>
          <a:defRPr dirty="0" err="1" smtClean="0">
            <a:solidFill>
              <a:srgbClr val="616365"/>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Alternate Titles + Sections">
  <a:themeElements>
    <a:clrScheme name="Custom 2">
      <a:dk1>
        <a:srgbClr val="616365"/>
      </a:dk1>
      <a:lt1>
        <a:sysClr val="window" lastClr="FFFFFF"/>
      </a:lt1>
      <a:dk2>
        <a:srgbClr val="0070C0"/>
      </a:dk2>
      <a:lt2>
        <a:srgbClr val="EEECE1"/>
      </a:lt2>
      <a:accent1>
        <a:srgbClr val="0066B1"/>
      </a:accent1>
      <a:accent2>
        <a:srgbClr val="42145F"/>
      </a:accent2>
      <a:accent3>
        <a:srgbClr val="3F9C35"/>
      </a:accent3>
      <a:accent4>
        <a:srgbClr val="009AA6"/>
      </a:accent4>
      <a:accent5>
        <a:srgbClr val="C6006F"/>
      </a:accent5>
      <a:accent6>
        <a:srgbClr val="C1D82F"/>
      </a:accent6>
      <a:hlink>
        <a:srgbClr val="0066B1"/>
      </a:hlink>
      <a:folHlink>
        <a:srgbClr val="42145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a:bodyPr>
      <a:lstStyle>
        <a:defPPr>
          <a:defRPr dirty="0" err="1" smtClean="0">
            <a:solidFill>
              <a:srgbClr val="616365"/>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Required La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Alcon_Corporate_Template</Template>
  <TotalTime>913</TotalTime>
  <Words>599</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Alcon_Corporate_Template</vt:lpstr>
      <vt:lpstr>Alternate Titles + Sections</vt:lpstr>
      <vt:lpstr>Required Last Slide</vt:lpstr>
      <vt:lpstr>PowerPoint Presentation</vt:lpstr>
    </vt:vector>
  </TitlesOfParts>
  <Company>Novartis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Kapoor, Yash</dc:creator>
  <cp:lastModifiedBy>Anna</cp:lastModifiedBy>
  <cp:revision>66</cp:revision>
  <cp:lastPrinted>2013-05-01T18:56:42Z</cp:lastPrinted>
  <dcterms:created xsi:type="dcterms:W3CDTF">2013-04-15T15:12:57Z</dcterms:created>
  <dcterms:modified xsi:type="dcterms:W3CDTF">2013-05-01T20:19:35Z</dcterms:modified>
</cp:coreProperties>
</file>